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20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9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6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37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5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06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8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64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57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88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3147-6718-4FD6-8A69-CE038B751058}" type="datetimeFigureOut">
              <a:rPr lang="nl-NL" smtClean="0"/>
              <a:t>15-11-2013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0C3B-FAA4-4584-844C-F84E82625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58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Voorbeelden gemeente Hardenberg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5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248162" cy="1584176"/>
          </a:xfrm>
        </p:spPr>
      </p:pic>
    </p:spTree>
    <p:extLst>
      <p:ext uri="{BB962C8B-B14F-4D97-AF65-F5344CB8AC3E}">
        <p14:creationId xmlns:p14="http://schemas.microsoft.com/office/powerpoint/2010/main" val="20858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75399" cy="4968552"/>
          </a:xfrm>
        </p:spPr>
      </p:pic>
    </p:spTree>
    <p:extLst>
      <p:ext uri="{BB962C8B-B14F-4D97-AF65-F5344CB8AC3E}">
        <p14:creationId xmlns:p14="http://schemas.microsoft.com/office/powerpoint/2010/main" val="15151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Diavoorstelling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Bestek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Bestek</dc:title>
  <dc:creator>johan</dc:creator>
  <cp:lastModifiedBy>johan</cp:lastModifiedBy>
  <cp:revision>1</cp:revision>
  <dcterms:created xsi:type="dcterms:W3CDTF">2013-11-15T16:54:19Z</dcterms:created>
  <dcterms:modified xsi:type="dcterms:W3CDTF">2013-11-15T16:58:24Z</dcterms:modified>
</cp:coreProperties>
</file>